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6" d="100"/>
          <a:sy n="76" d="100"/>
        </p:scale>
        <p:origin x="-480"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182514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43809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803784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903015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668DDD-BDFB-452C-AAE6-BC52948B75B4}" type="datetimeFigureOut">
              <a:rPr lang="en-US" smtClean="0"/>
              <a:t>2/22/2018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297469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668DDD-BDFB-452C-AAE6-BC52948B75B4}" type="datetimeFigureOut">
              <a:rPr lang="en-US" smtClean="0"/>
              <a:t>2/22/2018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802603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668DDD-BDFB-452C-AAE6-BC52948B75B4}" type="datetimeFigureOut">
              <a:rPr lang="en-US" smtClean="0"/>
              <a:t>2/22/2018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250461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3699929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668DDD-BDFB-452C-AAE6-BC52948B75B4}" type="datetimeFigureOut">
              <a:rPr lang="en-US" smtClean="0"/>
              <a:t>2/22/2018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109341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897575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668DDD-BDFB-452C-AAE6-BC52948B75B4}" type="datetimeFigureOut">
              <a:rPr lang="en-US" smtClean="0"/>
              <a:t>2/22/2018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FF92B7-F185-46D5-A7FB-C66E89D5F410}" type="slidenum">
              <a:rPr lang="en-US" smtClean="0"/>
              <a:t>‹#›</a:t>
            </a:fld>
            <a:endParaRPr lang="en-US"/>
          </a:p>
        </p:txBody>
      </p:sp>
    </p:spTree>
    <p:extLst>
      <p:ext uri="{BB962C8B-B14F-4D97-AF65-F5344CB8AC3E}">
        <p14:creationId xmlns:p14="http://schemas.microsoft.com/office/powerpoint/2010/main" val="4171434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100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668DDD-BDFB-452C-AAE6-BC52948B75B4}" type="datetimeFigureOut">
              <a:rPr lang="en-US" smtClean="0"/>
              <a:t>2/22/2018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F92B7-F185-46D5-A7FB-C66E89D5F410}" type="slidenum">
              <a:rPr lang="en-US" smtClean="0"/>
              <a:t>‹#›</a:t>
            </a:fld>
            <a:endParaRPr lang="en-US"/>
          </a:p>
        </p:txBody>
      </p:sp>
    </p:spTree>
    <p:extLst>
      <p:ext uri="{BB962C8B-B14F-4D97-AF65-F5344CB8AC3E}">
        <p14:creationId xmlns:p14="http://schemas.microsoft.com/office/powerpoint/2010/main" val="1441977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6" name="TextBox 5"/>
          <p:cNvSpPr txBox="1"/>
          <p:nvPr/>
        </p:nvSpPr>
        <p:spPr>
          <a:xfrm>
            <a:off x="5125328" y="3924886"/>
            <a:ext cx="1659988" cy="523220"/>
          </a:xfrm>
          <a:prstGeom prst="rect">
            <a:avLst/>
          </a:prstGeom>
          <a:noFill/>
        </p:spPr>
        <p:txBody>
          <a:bodyPr wrap="square" rtlCol="0">
            <a:spAutoFit/>
          </a:bodyPr>
          <a:lstStyle/>
          <a:p>
            <a:pPr algn="ctr"/>
            <a:r>
              <a:rPr lang="en-US" sz="2800" dirty="0" smtClean="0">
                <a:solidFill>
                  <a:schemeClr val="bg1"/>
                </a:solidFill>
                <a:latin typeface="+mj-lt"/>
                <a:cs typeface="Times New Roman" panose="02020603050405020304" pitchFamily="18" charset="0"/>
              </a:rPr>
              <a:t>PILLS</a:t>
            </a:r>
            <a:endParaRPr lang="en-US" sz="2800" dirty="0">
              <a:solidFill>
                <a:schemeClr val="bg1"/>
              </a:solidFill>
              <a:latin typeface="+mj-lt"/>
              <a:cs typeface="Times New Roman" panose="02020603050405020304"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363" y="5438905"/>
            <a:ext cx="5665713" cy="1212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6338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Introduction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Attention getter; Introduction the x-factor to customer service success. </a:t>
            </a:r>
          </a:p>
          <a:p>
            <a:r>
              <a:rPr lang="en-US" dirty="0" smtClean="0">
                <a:latin typeface="Times New Roman" panose="02020603050405020304" pitchFamily="18" charset="0"/>
                <a:cs typeface="Times New Roman" panose="02020603050405020304" pitchFamily="18" charset="0"/>
              </a:rPr>
              <a:t>Topic: </a:t>
            </a:r>
            <a:r>
              <a:rPr lang="en-US" dirty="0">
                <a:latin typeface="Times New Roman" panose="02020603050405020304" pitchFamily="18" charset="0"/>
                <a:cs typeface="Times New Roman" panose="02020603050405020304" pitchFamily="18" charset="0"/>
              </a:rPr>
              <a:t>Emotional Intelligence Pills for the Customer Service </a:t>
            </a:r>
            <a:r>
              <a:rPr lang="en-US" dirty="0" smtClean="0">
                <a:latin typeface="Times New Roman" panose="02020603050405020304" pitchFamily="18" charset="0"/>
                <a:cs typeface="Times New Roman" panose="02020603050405020304" pitchFamily="18" charset="0"/>
              </a:rPr>
              <a:t>Representatives. </a:t>
            </a:r>
          </a:p>
          <a:p>
            <a:r>
              <a:rPr lang="en-US" dirty="0" smtClean="0">
                <a:latin typeface="Times New Roman" panose="02020603050405020304" pitchFamily="18" charset="0"/>
                <a:cs typeface="Times New Roman" panose="02020603050405020304" pitchFamily="18" charset="0"/>
              </a:rPr>
              <a:t>Internal </a:t>
            </a:r>
            <a:r>
              <a:rPr lang="en-US" dirty="0" smtClean="0">
                <a:latin typeface="Times New Roman" panose="02020603050405020304" pitchFamily="18" charset="0"/>
                <a:cs typeface="Times New Roman" panose="02020603050405020304" pitchFamily="18" charset="0"/>
              </a:rPr>
              <a:t>Preview:- </a:t>
            </a:r>
            <a:r>
              <a:rPr lang="en-US" dirty="0" smtClean="0">
                <a:latin typeface="Times New Roman" panose="02020603050405020304" pitchFamily="18" charset="0"/>
                <a:cs typeface="Times New Roman" panose="02020603050405020304" pitchFamily="18" charset="0"/>
              </a:rPr>
              <a:t>Subject.</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Purpose. </a:t>
            </a:r>
          </a:p>
          <a:p>
            <a:pPr marL="0" indent="0">
              <a:buNone/>
            </a:pPr>
            <a:r>
              <a:rPr lang="en-US" dirty="0" smtClean="0">
                <a:latin typeface="Times New Roman" panose="02020603050405020304" pitchFamily="18" charset="0"/>
                <a:cs typeface="Times New Roman" panose="02020603050405020304" pitchFamily="18" charset="0"/>
              </a:rPr>
              <a:t>			Cost.</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Benefactors and Importance.</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203" y="3720230"/>
            <a:ext cx="3314214" cy="27306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5513" y="0"/>
            <a:ext cx="3488530" cy="1903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1295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Body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13117" y="2064775"/>
            <a:ext cx="10515600" cy="4279753"/>
          </a:xfrm>
        </p:spPr>
        <p:txBody>
          <a:bodyPr>
            <a:normAutofit/>
          </a:bodyPr>
          <a:lstStyle/>
          <a:p>
            <a:pPr>
              <a:lnSpc>
                <a:spcPct val="150000"/>
              </a:lnSpc>
            </a:pPr>
            <a:r>
              <a:rPr lang="en-US" dirty="0" smtClean="0">
                <a:latin typeface="Times New Roman" panose="02020603050405020304" pitchFamily="18" charset="0"/>
                <a:cs typeface="Times New Roman" panose="02020603050405020304" pitchFamily="18" charset="0"/>
              </a:rPr>
              <a:t>Main </a:t>
            </a:r>
            <a:r>
              <a:rPr lang="en-US" dirty="0" smtClean="0">
                <a:latin typeface="Times New Roman" panose="02020603050405020304" pitchFamily="18" charset="0"/>
                <a:cs typeface="Times New Roman" panose="02020603050405020304" pitchFamily="18" charset="0"/>
              </a:rPr>
              <a:t>point 1 (Subject); Emotional Intelligence pills </a:t>
            </a:r>
            <a:r>
              <a:rPr lang="en-US" dirty="0">
                <a:latin typeface="Times New Roman" panose="02020603050405020304" pitchFamily="18" charset="0"/>
                <a:cs typeface="Times New Roman" panose="02020603050405020304" pitchFamily="18" charset="0"/>
              </a:rPr>
              <a:t>will help to increase the emotional intelligence of the customer service </a:t>
            </a:r>
            <a:r>
              <a:rPr lang="en-US" dirty="0" smtClean="0">
                <a:latin typeface="Times New Roman" panose="02020603050405020304" pitchFamily="18" charset="0"/>
                <a:cs typeface="Times New Roman" panose="02020603050405020304" pitchFamily="18" charset="0"/>
              </a:rPr>
              <a:t>through  </a:t>
            </a:r>
            <a:r>
              <a:rPr lang="en-US" dirty="0">
                <a:latin typeface="Times New Roman" panose="02020603050405020304" pitchFamily="18" charset="0"/>
                <a:cs typeface="Times New Roman" panose="02020603050405020304" pitchFamily="18" charset="0"/>
              </a:rPr>
              <a:t>understanding, comprehension, and interpretation of the </a:t>
            </a:r>
            <a:r>
              <a:rPr lang="en-US" dirty="0" smtClean="0">
                <a:latin typeface="Times New Roman" panose="02020603050405020304" pitchFamily="18" charset="0"/>
                <a:cs typeface="Times New Roman" panose="02020603050405020304" pitchFamily="18" charset="0"/>
              </a:rPr>
              <a:t>customers. </a:t>
            </a:r>
          </a:p>
          <a:p>
            <a:pPr>
              <a:lnSpc>
                <a:spcPct val="150000"/>
              </a:lnSpc>
            </a:pPr>
            <a:r>
              <a:rPr lang="en-US" dirty="0" smtClean="0">
                <a:latin typeface="Times New Roman" panose="02020603050405020304" pitchFamily="18" charset="0"/>
                <a:cs typeface="Times New Roman" panose="02020603050405020304" pitchFamily="18" charset="0"/>
              </a:rPr>
              <a:t>Main point 2 (</a:t>
            </a:r>
            <a:r>
              <a:rPr lang="en-US" dirty="0" err="1" smtClean="0">
                <a:latin typeface="Times New Roman" panose="02020603050405020304" pitchFamily="18" charset="0"/>
                <a:cs typeface="Times New Roman" panose="02020603050405020304" pitchFamily="18" charset="0"/>
              </a:rPr>
              <a:t>Pupose</a:t>
            </a:r>
            <a:r>
              <a:rPr lang="en-US"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The </a:t>
            </a:r>
            <a:r>
              <a:rPr lang="en-US" dirty="0">
                <a:latin typeface="Times New Roman" panose="02020603050405020304" pitchFamily="18" charset="0"/>
                <a:cs typeface="Times New Roman" panose="02020603050405020304" pitchFamily="18" charset="0"/>
              </a:rPr>
              <a:t>pill will create safe and convenient opportunity to the </a:t>
            </a:r>
            <a:r>
              <a:rPr lang="en-US" dirty="0" smtClean="0">
                <a:latin typeface="Times New Roman" panose="02020603050405020304" pitchFamily="18" charset="0"/>
                <a:cs typeface="Times New Roman" panose="02020603050405020304" pitchFamily="18" charset="0"/>
              </a:rPr>
              <a:t>CSR to work by providing </a:t>
            </a:r>
            <a:r>
              <a:rPr lang="en-US" dirty="0">
                <a:latin typeface="Times New Roman" panose="02020603050405020304" pitchFamily="18" charset="0"/>
                <a:cs typeface="Times New Roman" panose="02020603050405020304" pitchFamily="18" charset="0"/>
              </a:rPr>
              <a:t>the necessary relief on the understanding of emotions.</a:t>
            </a:r>
          </a:p>
          <a:p>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5451" y="265200"/>
            <a:ext cx="2628900" cy="195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4676" y="5340181"/>
            <a:ext cx="2390775" cy="1517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6947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2369"/>
            <a:ext cx="10515600" cy="5684594"/>
          </a:xfrm>
        </p:spPr>
        <p:txBody>
          <a:bodyPr/>
          <a:lstStyle/>
          <a:p>
            <a:r>
              <a:rPr lang="en-US" dirty="0" smtClean="0">
                <a:latin typeface="Times New Roman" panose="02020603050405020304" pitchFamily="18" charset="0"/>
                <a:cs typeface="Times New Roman" panose="02020603050405020304" pitchFamily="18" charset="0"/>
              </a:rPr>
              <a:t>Main Point 3 (Cost); Space and Equipment – $10,000</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Professional staff –   $10,000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Total –   $20,000  </a:t>
            </a:r>
          </a:p>
          <a:p>
            <a:r>
              <a:rPr lang="en-US" dirty="0" smtClean="0">
                <a:latin typeface="Times New Roman" panose="02020603050405020304" pitchFamily="18" charset="0"/>
                <a:cs typeface="Times New Roman" panose="02020603050405020304" pitchFamily="18" charset="0"/>
              </a:rPr>
              <a:t>Main Point 4(Benefactors);Customer service representatives (Direct)</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Consumers and community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Employers &amp; the entrepreneur (me) </a:t>
            </a:r>
          </a:p>
          <a:p>
            <a:r>
              <a:rPr lang="en-US" dirty="0" smtClean="0">
                <a:latin typeface="Times New Roman" panose="02020603050405020304" pitchFamily="18" charset="0"/>
                <a:cs typeface="Times New Roman" panose="02020603050405020304" pitchFamily="18" charset="0"/>
              </a:rPr>
              <a:t>Main Point 4 (Importance); Minimized CSR turnover rate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Job opportunity creation </a:t>
            </a:r>
          </a:p>
          <a:p>
            <a:pPr marL="0" indent="0">
              <a:buNone/>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73" y="4208744"/>
            <a:ext cx="4860098" cy="26492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1218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a:lnSpc>
                <a:spcPct val="150000"/>
              </a:lnSpc>
            </a:pPr>
            <a:r>
              <a:rPr lang="en-US" dirty="0" smtClean="0">
                <a:latin typeface="Times New Roman" panose="02020603050405020304" pitchFamily="18" charset="0"/>
                <a:cs typeface="Times New Roman" panose="02020603050405020304" pitchFamily="18" charset="0"/>
              </a:rPr>
              <a:t>Emotional intelligence pills help the CSR productivity by increasing their understanding, comprehension, and interpretation of the customers needs. </a:t>
            </a:r>
          </a:p>
          <a:p>
            <a:pPr>
              <a:lnSpc>
                <a:spcPct val="150000"/>
              </a:lnSpc>
            </a:pPr>
            <a:r>
              <a:rPr lang="en-US" dirty="0" smtClean="0">
                <a:latin typeface="Times New Roman" panose="02020603050405020304" pitchFamily="18" charset="0"/>
                <a:cs typeface="Times New Roman" panose="02020603050405020304" pitchFamily="18" charset="0"/>
              </a:rPr>
              <a:t>With a total implementation cost of $20000, it will help improve the CSR quality of services, reduce CSR turnover rate, increase performance of employer companies, improve interaction of companies and community and customers, and crate job opportunities at the start up.   </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86" y="5380891"/>
            <a:ext cx="2475914" cy="1477109"/>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5019" y="0"/>
            <a:ext cx="5611660" cy="2041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8373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173</Words>
  <Application>Microsoft Office PowerPoint</Application>
  <PresentationFormat>Custom</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Introduction </vt:lpstr>
      <vt:lpstr>Body</vt:lpstr>
      <vt:lpstr>PowerPoint Presentation</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Vinny</dc:creator>
  <cp:lastModifiedBy>vini</cp:lastModifiedBy>
  <cp:revision>10</cp:revision>
  <dcterms:created xsi:type="dcterms:W3CDTF">2018-02-22T06:40:03Z</dcterms:created>
  <dcterms:modified xsi:type="dcterms:W3CDTF">2018-02-22T08:52:06Z</dcterms:modified>
</cp:coreProperties>
</file>